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A11BBA-A689-4121-AAE3-830D8CBA1A6F}" type="datetimeFigureOut">
              <a:rPr lang="sk-SK" smtClean="0"/>
              <a:t>27.6.2015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F76186-275B-4B4C-BACD-18B77A3CBCA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Cathedral of </a:t>
            </a:r>
            <a:r>
              <a:rPr lang="sk-SK" dirty="0" smtClean="0"/>
              <a:t>Saint Nicholas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79" y="3856942"/>
            <a:ext cx="346083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61272"/>
            <a:ext cx="2912690" cy="318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7231" y="1052736"/>
            <a:ext cx="7745505" cy="2476797"/>
          </a:xfrm>
        </p:spPr>
        <p:txBody>
          <a:bodyPr/>
          <a:lstStyle/>
          <a:p>
            <a:r>
              <a:rPr lang="sk-SK" dirty="0"/>
              <a:t>the principal architectonic and historic landmark of town </a:t>
            </a:r>
            <a:r>
              <a:rPr lang="sk-SK" dirty="0" smtClean="0"/>
              <a:t>Prešov</a:t>
            </a:r>
          </a:p>
          <a:p>
            <a:r>
              <a:rPr lang="sk-SK" dirty="0"/>
              <a:t>the oldest and the only Gothic religious building preserved in the town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1204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6" y="3021573"/>
            <a:ext cx="3962400" cy="328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7745505" cy="3877815"/>
          </a:xfrm>
        </p:spPr>
        <p:txBody>
          <a:bodyPr/>
          <a:lstStyle/>
          <a:p>
            <a:r>
              <a:rPr lang="sk-SK" dirty="0"/>
              <a:t>construction of the Gothic church was finished in </a:t>
            </a:r>
            <a:r>
              <a:rPr lang="sk-SK" dirty="0" smtClean="0"/>
              <a:t>1515</a:t>
            </a:r>
          </a:p>
          <a:p>
            <a:r>
              <a:rPr lang="sk-SK" dirty="0"/>
              <a:t>three-nave Gothic design, </a:t>
            </a:r>
            <a:r>
              <a:rPr lang="sk-SK" dirty="0" smtClean="0"/>
              <a:t>also called </a:t>
            </a:r>
            <a:r>
              <a:rPr lang="sk-SK" dirty="0"/>
              <a:t>" hall church"</a:t>
            </a:r>
            <a:endParaRPr lang="sk-SK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440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2355"/>
            <a:ext cx="4608512" cy="49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5763" y="404665"/>
            <a:ext cx="5744961" cy="1872208"/>
          </a:xfrm>
        </p:spPr>
        <p:txBody>
          <a:bodyPr/>
          <a:lstStyle/>
          <a:p>
            <a:r>
              <a:rPr lang="sk-SK" dirty="0" smtClean="0"/>
              <a:t>by </a:t>
            </a:r>
            <a:r>
              <a:rPr lang="sk-SK" dirty="0"/>
              <a:t>its size </a:t>
            </a:r>
            <a:r>
              <a:rPr lang="sk-SK" dirty="0" smtClean="0"/>
              <a:t> it </a:t>
            </a:r>
            <a:r>
              <a:rPr lang="sk-SK" dirty="0"/>
              <a:t>holds the 3rd position among buildings of the same type in </a:t>
            </a:r>
            <a:r>
              <a:rPr lang="sk-SK" dirty="0" smtClean="0"/>
              <a:t>Slovakia after </a:t>
            </a:r>
            <a:r>
              <a:rPr lang="sk-SK" dirty="0"/>
              <a:t>the Levoca church of St. James and Bratislava's St. Martin Cathedral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5317"/>
            <a:ext cx="26729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28392" cy="52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parish church until </a:t>
            </a:r>
            <a:r>
              <a:rPr lang="sk-SK" dirty="0" smtClean="0"/>
              <a:t>2008</a:t>
            </a:r>
          </a:p>
          <a:p>
            <a:r>
              <a:rPr lang="sk-SK" dirty="0" smtClean="0"/>
              <a:t>2008 - it </a:t>
            </a:r>
            <a:r>
              <a:rPr lang="sk-SK" dirty="0"/>
              <a:t>was elevated by pope Benedict XVI to the co-cathedral church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239520" cy="36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   </a:t>
            </a:r>
            <a:r>
              <a:rPr lang="sk-SK" sz="4400" dirty="0" smtClean="0"/>
              <a:t>Ďakujem za pozornos</a:t>
            </a:r>
            <a:r>
              <a:rPr lang="sk-SK" sz="3600" dirty="0" smtClean="0"/>
              <a:t>ť</a:t>
            </a:r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endParaRPr lang="sk-SK" sz="3600" dirty="0" smtClean="0"/>
          </a:p>
          <a:p>
            <a:pPr marL="0" indent="0">
              <a:buNone/>
            </a:pPr>
            <a:r>
              <a:rPr lang="sk-SK" sz="2000" smtClean="0"/>
              <a:t>Matej Pošefko 1.D  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660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</TotalTime>
  <Words>99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Cathedral of Saint Nicholas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Maťo</dc:creator>
  <cp:lastModifiedBy>Maťo</cp:lastModifiedBy>
  <cp:revision>9</cp:revision>
  <dcterms:created xsi:type="dcterms:W3CDTF">2015-06-27T18:36:45Z</dcterms:created>
  <dcterms:modified xsi:type="dcterms:W3CDTF">2015-06-27T20:10:07Z</dcterms:modified>
</cp:coreProperties>
</file>